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70" r:id="rId4"/>
    <p:sldId id="271" r:id="rId5"/>
    <p:sldId id="277" r:id="rId6"/>
  </p:sldIdLst>
  <p:sldSz cx="12192000" cy="6858000"/>
  <p:notesSz cx="6858000" cy="9144000"/>
  <p:defaultTextStyle>
    <a:defPPr>
      <a:defRPr lang="el"/>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p>
          </p:txBody>
        </p:sp>
        <p:sp>
          <p:nvSpPr>
            <p:cNvPr id="6" name="Freeform 6"/>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36D9A960-7513-4663-AFF3-C74E0CBB72F6}"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baseline="0">
                <a:solidFill>
                  <a:schemeClr val="tx2"/>
                </a:solidFill>
              </a:defRPr>
            </a:lvl1pPr>
          </a:lstStyle>
          <a:p>
            <a:pPr>
              <a:defRPr/>
            </a:pPr>
            <a:fld id="{9FF764B7-49EC-4864-ACFE-099C032C5333}"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80C142BA-2482-4924-A6B8-82734AA2873A}"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ACE2EEC9-3621-4D87-8821-AC9351853D8A}"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0999E189-E74B-4C5D-91B4-B2D1A660CF6C}"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64DAF98-6187-4332-99E4-FAE12DE53E74}"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35FDF1E4-71D8-4FDB-B68B-CBEA9F6726D4}"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35BF0A2A-7528-4C71-9C89-368B84B11342}"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54BF2F99-9400-48EA-A94D-3F5477BAE387}"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solidFill>
                  <a:schemeClr val="tx2"/>
                </a:solidFill>
              </a:defRPr>
            </a:lvl1pPr>
          </a:lstStyle>
          <a:p>
            <a:pPr>
              <a:defRPr/>
            </a:pPr>
            <a:fld id="{1529286B-409A-4A51-9717-3AA88EA4256E}"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56E80765-7681-44AC-AFF7-0F7A42C3507D}"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E992BEBC-2E3D-4BBB-9207-8474983B11CB}"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8841E6D7-5630-41B9-845C-8226C1A4C453}"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3D79DA9C-72EB-4376-8C14-B17B26AD712B}"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589F541D-CFA7-42FB-8965-5CC0027F2CE2}"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DCB6781A-AECC-46D8-96FF-45C73B4833ED}"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4929716-DDD4-4693-8D53-63D0F31684DE}"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87495698-935B-4C17-92F5-5A191434A7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7EA31605-64A6-45BC-8069-6C7615A1F5A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CFAD3276-CEB8-49F9-A4A0-E41B42A834FE}"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BEE1A46C-2407-463C-913E-91BF8C875A1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133E0275-E9B6-4E18-9D24-42AC2CC0871C}"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τον τίτλο υποδείγματος</a:t>
            </a:r>
            <a:endParaRPr lang="en-US"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n-US"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12D4BD21-E5B1-4476-9557-C930497CA590}"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2"/>
                </a:solidFill>
                <a:latin typeface="+mn-lt"/>
                <a:cs typeface="+mn-cs"/>
              </a:defRPr>
            </a:lvl1pPr>
          </a:lstStyle>
          <a:p>
            <a:pPr>
              <a:defRPr/>
            </a:pPr>
            <a:fld id="{8F175A6D-D90D-48F5-BDBF-85DF1BF3FB4D}" type="slidenum">
              <a:rPr lang="el-GR"/>
              <a:pPr>
                <a:defRPr/>
              </a:pPr>
              <a:t>‹#›</a:t>
            </a:fld>
            <a:endParaRPr 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82" r:id="rId1"/>
    <p:sldLayoutId id="2147483775" r:id="rId2"/>
    <p:sldLayoutId id="2147483783" r:id="rId3"/>
    <p:sldLayoutId id="2147483776" r:id="rId4"/>
    <p:sldLayoutId id="2147483777" r:id="rId5"/>
    <p:sldLayoutId id="2147483778" r:id="rId6"/>
    <p:sldLayoutId id="2147483779" r:id="rId7"/>
    <p:sldLayoutId id="2147483784" r:id="rId8"/>
    <p:sldLayoutId id="2147483785" r:id="rId9"/>
    <p:sldLayoutId id="2147483780" r:id="rId10"/>
    <p:sldLayoutId id="2147483781"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36825" y="2549525"/>
            <a:ext cx="8267700" cy="1200150"/>
          </a:xfrm>
        </p:spPr>
        <p:txBody>
          <a:bodyPr rtlCol="0">
            <a:normAutofit/>
          </a:bodyPr>
          <a:lstStyle/>
          <a:p>
            <a:pPr eaLnBrk="1" fontAlgn="auto" hangingPunct="1">
              <a:spcAft>
                <a:spcPts val="0"/>
              </a:spcAft>
              <a:defRPr/>
            </a:pPr>
            <a:r>
              <a:rPr lang="el" sz="2800" b="1" dirty="0" smtClean="0"/>
              <a:t>Ο </a:t>
            </a:r>
            <a:r>
              <a:rPr lang="el" sz="2800" b="1" dirty="0" smtClean="0"/>
              <a:t>καιρ</a:t>
            </a:r>
            <a:r>
              <a:rPr lang="el-GR" sz="2800" b="1" dirty="0" err="1" smtClean="0"/>
              <a:t>οσ</a:t>
            </a:r>
            <a:r>
              <a:rPr lang="el-GR" sz="2800" dirty="0" smtClean="0"/>
              <a:t/>
            </a:r>
            <a:br>
              <a:rPr lang="el-GR" sz="2800" dirty="0" smtClean="0"/>
            </a:br>
            <a:endParaRPr lang="el-GR" sz="2800" dirty="0"/>
          </a:p>
        </p:txBody>
      </p:sp>
      <p:sp>
        <p:nvSpPr>
          <p:cNvPr id="6147" name="Υπότιτλος 2"/>
          <p:cNvSpPr>
            <a:spLocks noGrp="1"/>
          </p:cNvSpPr>
          <p:nvPr>
            <p:ph type="subTitle" idx="1"/>
          </p:nvPr>
        </p:nvSpPr>
        <p:spPr>
          <a:xfrm>
            <a:off x="1030288" y="4027488"/>
            <a:ext cx="9144000" cy="1655762"/>
          </a:xfrm>
        </p:spPr>
        <p:txBody>
          <a:bodyPr/>
          <a:lstStyle/>
          <a:p>
            <a:pPr eaLnBrk="1" hangingPunct="1">
              <a:spcBef>
                <a:spcPct val="0"/>
              </a:spcBef>
              <a:spcAft>
                <a:spcPct val="0"/>
              </a:spcAft>
            </a:pPr>
            <a:endParaRPr lang="el-GR" dirty="0" smtClean="0"/>
          </a:p>
          <a:p>
            <a:pPr algn="l" eaLnBrk="1" hangingPunct="1">
              <a:spcBef>
                <a:spcPct val="0"/>
              </a:spcBef>
              <a:spcAft>
                <a:spcPct val="0"/>
              </a:spcAft>
            </a:pPr>
            <a:r>
              <a:rPr lang="el" dirty="0" smtClean="0"/>
              <a:t>Συγγραφέας : </a:t>
            </a:r>
            <a:r>
              <a:rPr lang="el" dirty="0" err="1" smtClean="0"/>
              <a:t>Αικατερίνη</a:t>
            </a:r>
            <a:r>
              <a:rPr lang="el" dirty="0" smtClean="0"/>
              <a:t> </a:t>
            </a:r>
            <a:r>
              <a:rPr lang="el" dirty="0" err="1" smtClean="0"/>
              <a:t>Γιαννούλη</a:t>
            </a:r>
            <a:endParaRPr lang="el-GR" dirty="0" smtClean="0"/>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a:r>
              <a:rPr lang="el">
                <a:solidFill>
                  <a:srgbClr val="1D6295"/>
                </a:solidFill>
                <a:latin typeface="Comic Sans MS" pitchFamily="66" charset="0"/>
              </a:rPr>
              <a:t>ERASMUS +</a:t>
            </a:r>
          </a:p>
          <a:p>
            <a:pPr algn="ctr"/>
            <a:r>
              <a:rPr lang="el">
                <a:solidFill>
                  <a:srgbClr val="1D6295"/>
                </a:solidFill>
                <a:latin typeface="Comic Sans MS" pitchFamily="66" charset="0"/>
              </a:rPr>
              <a:t>2021-1-EL01-KA220-SCH-000027823</a:t>
            </a:r>
            <a:endParaRPr lang="en-US">
              <a:solidFill>
                <a:srgbClr val="1D6295"/>
              </a:solidFill>
              <a:latin typeface="Comic Sans MS" pitchFamily="66" charset="0"/>
            </a:endParaRPr>
          </a:p>
          <a:p>
            <a:pPr algn="ctr"/>
            <a:r>
              <a:rPr lang="el">
                <a:solidFill>
                  <a:srgbClr val="1D6295"/>
                </a:solidFill>
                <a:latin typeface="Comic Sans MS" pitchFamily="66" charset="0"/>
                <a:ea typeface="Calibri" pitchFamily="34" charset="0"/>
                <a:cs typeface="Times New Roman" pitchFamily="18" charset="0"/>
              </a:rPr>
              <a:t> </a:t>
            </a:r>
            <a:r>
              <a:rPr lang="el">
                <a:solidFill>
                  <a:srgbClr val="1D6295"/>
                </a:solidFill>
                <a:latin typeface="Comic Sans MS" pitchFamily="66" charset="0"/>
              </a:rPr>
              <a:t>« STEAM &amp; Digital Skills : Αναζήτηση του νέου Leonardos »</a:t>
            </a:r>
            <a:endParaRPr 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646238" y="557213"/>
            <a:ext cx="7491412" cy="728662"/>
          </a:xfrm>
        </p:spPr>
        <p:txBody>
          <a:bodyPr/>
          <a:lstStyle/>
          <a:p>
            <a:pPr eaLnBrk="1" hangingPunct="1"/>
            <a:r>
              <a:rPr lang="el" dirty="0" smtClean="0"/>
              <a:t>Πως θα είναι ο καιρός αύριο;</a:t>
            </a:r>
            <a:endParaRPr lang="el-GR" dirty="0" smtClean="0"/>
          </a:p>
        </p:txBody>
      </p:sp>
      <p:pic>
        <p:nvPicPr>
          <p:cNvPr id="7171"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7172"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7173"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sp>
        <p:nvSpPr>
          <p:cNvPr id="7174" name="Rectangle 8"/>
          <p:cNvSpPr>
            <a:spLocks noGrp="1" noChangeArrowheads="1"/>
          </p:cNvSpPr>
          <p:nvPr>
            <p:ph idx="1"/>
          </p:nvPr>
        </p:nvSpPr>
        <p:spPr>
          <a:xfrm>
            <a:off x="1131505" y="2463087"/>
            <a:ext cx="7407275" cy="2869503"/>
          </a:xfrm>
        </p:spPr>
        <p:txBody>
          <a:bodyPr wrap="square" anchor="ctr">
            <a:spAutoFit/>
          </a:bodyPr>
          <a:lstStyle/>
          <a:p>
            <a:pPr>
              <a:buNone/>
            </a:pPr>
            <a:r>
              <a:rPr lang="el" sz="1200" dirty="0" smtClean="0"/>
              <a:t> </a:t>
            </a:r>
            <a:r>
              <a:rPr lang="en-US" sz="1200" dirty="0" smtClean="0"/>
              <a:t>	</a:t>
            </a:r>
            <a:r>
              <a:rPr lang="el" sz="2400" dirty="0" smtClean="0"/>
              <a:t>Ο </a:t>
            </a:r>
            <a:r>
              <a:rPr lang="el" sz="2400" dirty="0" smtClean="0"/>
              <a:t>καιρός και το κλίμα είναι σημαντικές παράμετροι του περιβάλλοντος. Βοηθούν στη διαμόρφωση τόσο του εδάφους όσο και της πανίδας και χλωρίδας μιας περιοχής, ενώ επηρεάζουν τις συνθήκες ζωής και τις καθημερινές δραστηριότητες των ανθρώπων. Τα παιδιά, αν και έχουν καθημερινή προσωπική εμπειρία από τις καιρικές αλλαγές, δύσκολα αντιλαμβάνονται την επιρροή τους στο περιβάλλον.</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Τίτλος 1"/>
          <p:cNvSpPr>
            <a:spLocks noGrp="1"/>
          </p:cNvSpPr>
          <p:nvPr>
            <p:ph type="title"/>
          </p:nvPr>
        </p:nvSpPr>
        <p:spPr>
          <a:xfrm>
            <a:off x="1093788" y="327025"/>
            <a:ext cx="8761412" cy="728663"/>
          </a:xfrm>
        </p:spPr>
        <p:txBody>
          <a:bodyPr/>
          <a:lstStyle/>
          <a:p>
            <a:pPr algn="ctr" eaLnBrk="1" hangingPunct="1"/>
            <a:r>
              <a:rPr lang="el" sz="4800" b="1" dirty="0" smtClean="0"/>
              <a:t>Ο καιρός από τόπο σε τόπο</a:t>
            </a:r>
            <a:endParaRPr lang="el-GR" sz="4800" dirty="0" smtClean="0"/>
          </a:p>
        </p:txBody>
      </p:sp>
      <p:pic>
        <p:nvPicPr>
          <p:cNvPr id="11268" name="Εικόνα 3"/>
          <p:cNvPicPr>
            <a:picLocks noChangeAspect="1"/>
          </p:cNvPicPr>
          <p:nvPr/>
        </p:nvPicPr>
        <p:blipFill>
          <a:blip r:embed="rId2"/>
          <a:srcRect/>
          <a:stretch>
            <a:fillRect/>
          </a:stretch>
        </p:blipFill>
        <p:spPr bwMode="auto">
          <a:xfrm>
            <a:off x="9713913" y="2308225"/>
            <a:ext cx="1811337" cy="2736850"/>
          </a:xfrm>
          <a:prstGeom prst="rect">
            <a:avLst/>
          </a:prstGeom>
          <a:noFill/>
          <a:ln w="9525">
            <a:noFill/>
            <a:miter lim="800000"/>
            <a:headEnd/>
            <a:tailEnd/>
          </a:ln>
        </p:spPr>
      </p:pic>
      <p:pic>
        <p:nvPicPr>
          <p:cNvPr id="11269" name="Εικόνα 4"/>
          <p:cNvPicPr>
            <a:picLocks noChangeAspect="1"/>
          </p:cNvPicPr>
          <p:nvPr/>
        </p:nvPicPr>
        <p:blipFill>
          <a:blip r:embed="rId3"/>
          <a:srcRect/>
          <a:stretch>
            <a:fillRect/>
          </a:stretch>
        </p:blipFill>
        <p:spPr bwMode="auto">
          <a:xfrm>
            <a:off x="10063163" y="579438"/>
            <a:ext cx="1462087" cy="1493837"/>
          </a:xfrm>
          <a:prstGeom prst="rect">
            <a:avLst/>
          </a:prstGeom>
          <a:noFill/>
          <a:ln w="9525">
            <a:noFill/>
            <a:miter lim="800000"/>
            <a:headEnd/>
            <a:tailEnd/>
          </a:ln>
        </p:spPr>
      </p:pic>
      <p:pic>
        <p:nvPicPr>
          <p:cNvPr id="11270" name="Εικόνα 5"/>
          <p:cNvPicPr>
            <a:picLocks noChangeAspect="1"/>
          </p:cNvPicPr>
          <p:nvPr/>
        </p:nvPicPr>
        <p:blipFill>
          <a:blip r:embed="rId4"/>
          <a:srcRect/>
          <a:stretch>
            <a:fillRect/>
          </a:stretch>
        </p:blipFill>
        <p:spPr bwMode="auto">
          <a:xfrm>
            <a:off x="9242425" y="5191125"/>
            <a:ext cx="2752725" cy="1666875"/>
          </a:xfrm>
          <a:prstGeom prst="rect">
            <a:avLst/>
          </a:prstGeom>
          <a:noFill/>
          <a:ln w="9525">
            <a:noFill/>
            <a:miter lim="800000"/>
            <a:headEnd/>
            <a:tailEnd/>
          </a:ln>
        </p:spPr>
      </p:pic>
      <p:pic>
        <p:nvPicPr>
          <p:cNvPr id="8" name="3 - Θέση περιεχομένου" descr="images.jpg"/>
          <p:cNvPicPr>
            <a:picLocks noGrp="1" noChangeAspect="1"/>
          </p:cNvPicPr>
          <p:nvPr>
            <p:ph idx="1"/>
          </p:nvPr>
        </p:nvPicPr>
        <p:blipFill>
          <a:blip r:embed="rId5" cstate="print"/>
          <a:stretch>
            <a:fillRect/>
          </a:stretch>
        </p:blipFill>
        <p:spPr>
          <a:xfrm>
            <a:off x="1186025" y="1745209"/>
            <a:ext cx="5729781" cy="2900363"/>
          </a:xfrm>
        </p:spPr>
      </p:pic>
      <p:sp>
        <p:nvSpPr>
          <p:cNvPr id="9" name="8 - Ορθογώνιο"/>
          <p:cNvSpPr/>
          <p:nvPr/>
        </p:nvSpPr>
        <p:spPr>
          <a:xfrm>
            <a:off x="2196662" y="5465380"/>
            <a:ext cx="6096000" cy="923330"/>
          </a:xfrm>
          <a:prstGeom prst="rect">
            <a:avLst/>
          </a:prstGeom>
        </p:spPr>
        <p:txBody>
          <a:bodyPr wrap="square">
            <a:spAutoFit/>
          </a:bodyPr>
          <a:lstStyle/>
          <a:p>
            <a:r>
              <a:rPr lang="el" dirty="0" smtClean="0"/>
              <a:t>Γράψτε τα ονόματα των πόλεων</a:t>
            </a:r>
            <a:endParaRPr lang="en" dirty="0" smtClean="0"/>
          </a:p>
          <a:p>
            <a:r>
              <a:rPr lang="el" dirty="0" smtClean="0"/>
              <a:t>και τα χαρακτηριστικά του καιρού</a:t>
            </a:r>
          </a:p>
          <a:p>
            <a:r>
              <a:rPr lang="el" dirty="0" smtClean="0"/>
              <a:t>που αντιστοιχούν σε κάθε εικόνα</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936625" y="604838"/>
            <a:ext cx="8761413" cy="728662"/>
          </a:xfrm>
        </p:spPr>
        <p:txBody>
          <a:bodyPr/>
          <a:lstStyle/>
          <a:p>
            <a:pPr algn="ctr" eaLnBrk="1" hangingPunct="1"/>
            <a:r>
              <a:rPr lang="el" dirty="0" smtClean="0"/>
              <a:t>Ο καιρός και τα σπίτια</a:t>
            </a:r>
            <a:endParaRPr lang="el-GR" dirty="0" smtClean="0"/>
          </a:p>
        </p:txBody>
      </p:sp>
      <p:pic>
        <p:nvPicPr>
          <p:cNvPr id="12292" name="Εικόνα 3"/>
          <p:cNvPicPr>
            <a:picLocks noChangeAspect="1"/>
          </p:cNvPicPr>
          <p:nvPr/>
        </p:nvPicPr>
        <p:blipFill>
          <a:blip r:embed="rId2"/>
          <a:srcRect/>
          <a:stretch>
            <a:fillRect/>
          </a:stretch>
        </p:blipFill>
        <p:spPr bwMode="auto">
          <a:xfrm>
            <a:off x="9713913" y="2286000"/>
            <a:ext cx="1811337" cy="2563813"/>
          </a:xfrm>
          <a:prstGeom prst="rect">
            <a:avLst/>
          </a:prstGeom>
          <a:noFill/>
          <a:ln w="9525">
            <a:noFill/>
            <a:miter lim="800000"/>
            <a:headEnd/>
            <a:tailEnd/>
          </a:ln>
        </p:spPr>
      </p:pic>
      <p:pic>
        <p:nvPicPr>
          <p:cNvPr id="12293" name="Εικόνα 4"/>
          <p:cNvPicPr>
            <a:picLocks noChangeAspect="1"/>
          </p:cNvPicPr>
          <p:nvPr/>
        </p:nvPicPr>
        <p:blipFill>
          <a:blip r:embed="rId3"/>
          <a:srcRect/>
          <a:stretch>
            <a:fillRect/>
          </a:stretch>
        </p:blipFill>
        <p:spPr bwMode="auto">
          <a:xfrm>
            <a:off x="10063163" y="579438"/>
            <a:ext cx="1462087" cy="1625600"/>
          </a:xfrm>
          <a:prstGeom prst="rect">
            <a:avLst/>
          </a:prstGeom>
          <a:noFill/>
          <a:ln w="9525">
            <a:noFill/>
            <a:miter lim="800000"/>
            <a:headEnd/>
            <a:tailEnd/>
          </a:ln>
        </p:spPr>
      </p:pic>
      <p:pic>
        <p:nvPicPr>
          <p:cNvPr id="12294" name="Εικόνα 5"/>
          <p:cNvPicPr>
            <a:picLocks noChangeAspect="1"/>
          </p:cNvPicPr>
          <p:nvPr/>
        </p:nvPicPr>
        <p:blipFill>
          <a:blip r:embed="rId4"/>
          <a:srcRect/>
          <a:stretch>
            <a:fillRect/>
          </a:stretch>
        </p:blipFill>
        <p:spPr bwMode="auto">
          <a:xfrm>
            <a:off x="9242425" y="4995863"/>
            <a:ext cx="2752725" cy="1666875"/>
          </a:xfrm>
          <a:prstGeom prst="rect">
            <a:avLst/>
          </a:prstGeom>
          <a:noFill/>
          <a:ln w="9525">
            <a:noFill/>
            <a:miter lim="800000"/>
            <a:headEnd/>
            <a:tailEnd/>
          </a:ln>
        </p:spPr>
      </p:pic>
      <p:sp>
        <p:nvSpPr>
          <p:cNvPr id="7" name="6 - Θέση περιεχομένου"/>
          <p:cNvSpPr>
            <a:spLocks noGrp="1"/>
          </p:cNvSpPr>
          <p:nvPr>
            <p:ph idx="1"/>
          </p:nvPr>
        </p:nvSpPr>
        <p:spPr>
          <a:xfrm>
            <a:off x="856593" y="2233448"/>
            <a:ext cx="2349062" cy="1613338"/>
          </a:xfrm>
        </p:spPr>
        <p:txBody>
          <a:bodyPr/>
          <a:lstStyle/>
          <a:p>
            <a:pPr>
              <a:buNone/>
            </a:pPr>
            <a:r>
              <a:rPr lang="el" dirty="0" smtClean="0"/>
              <a:t>      Υλικά </a:t>
            </a:r>
            <a:r>
              <a:rPr lang="el" dirty="0" smtClean="0"/>
              <a:t>για την κατασκευή κατοικιών σε νησί του Αιγαίου</a:t>
            </a:r>
            <a:endParaRPr lang="el-GR" dirty="0" smtClean="0"/>
          </a:p>
          <a:p>
            <a:endParaRPr lang="el-GR" dirty="0"/>
          </a:p>
        </p:txBody>
      </p:sp>
      <p:sp>
        <p:nvSpPr>
          <p:cNvPr id="8" name="7 - Ορθογώνιο"/>
          <p:cNvSpPr/>
          <p:nvPr/>
        </p:nvSpPr>
        <p:spPr>
          <a:xfrm>
            <a:off x="6180411" y="2224831"/>
            <a:ext cx="1849492" cy="1323439"/>
          </a:xfrm>
          <a:prstGeom prst="rect">
            <a:avLst/>
          </a:prstGeom>
        </p:spPr>
        <p:txBody>
          <a:bodyPr wrap="square">
            <a:spAutoFit/>
          </a:bodyPr>
          <a:lstStyle/>
          <a:p>
            <a:r>
              <a:rPr lang="el" sz="2000" dirty="0" smtClean="0">
                <a:solidFill>
                  <a:schemeClr val="tx2"/>
                </a:solidFill>
                <a:latin typeface="+mn-lt"/>
                <a:cs typeface="+mn-cs"/>
              </a:rPr>
              <a:t>Υλικά για την κατασκευή σπιτιών στα βουνά</a:t>
            </a:r>
            <a:endParaRPr lang="el-GR" sz="2000" dirty="0" smtClean="0">
              <a:solidFill>
                <a:schemeClr val="tx2"/>
              </a:solidFill>
              <a:latin typeface="+mn-lt"/>
              <a:cs typeface="+mn-cs"/>
            </a:endParaRPr>
          </a:p>
        </p:txBody>
      </p:sp>
      <p:pic>
        <p:nvPicPr>
          <p:cNvPr id="9" name="3 - Θέση περιεχομένου" descr="img2.png"/>
          <p:cNvPicPr>
            <a:picLocks noChangeAspect="1"/>
          </p:cNvPicPr>
          <p:nvPr/>
        </p:nvPicPr>
        <p:blipFill>
          <a:blip r:embed="rId5" cstate="print"/>
          <a:stretch>
            <a:fillRect/>
          </a:stretch>
        </p:blipFill>
        <p:spPr>
          <a:xfrm>
            <a:off x="958402" y="4502620"/>
            <a:ext cx="3351634" cy="1675817"/>
          </a:xfrm>
          <a:prstGeom prst="rect">
            <a:avLst/>
          </a:prstGeom>
        </p:spPr>
      </p:pic>
      <p:pic>
        <p:nvPicPr>
          <p:cNvPr id="10" name="5 - Θέση περιεχομένου" descr="images.jpg"/>
          <p:cNvPicPr>
            <a:picLocks noChangeAspect="1"/>
          </p:cNvPicPr>
          <p:nvPr/>
        </p:nvPicPr>
        <p:blipFill>
          <a:blip r:embed="rId6" cstate="print"/>
          <a:stretch>
            <a:fillRect/>
          </a:stretch>
        </p:blipFill>
        <p:spPr>
          <a:xfrm>
            <a:off x="5762680" y="4506092"/>
            <a:ext cx="2834781" cy="163194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 Τίτλος"/>
          <p:cNvSpPr>
            <a:spLocks noGrp="1"/>
          </p:cNvSpPr>
          <p:nvPr>
            <p:ph type="title"/>
          </p:nvPr>
        </p:nvSpPr>
        <p:spPr/>
        <p:txBody>
          <a:bodyPr/>
          <a:lstStyle/>
          <a:p>
            <a:pPr algn="ctr"/>
            <a:r>
              <a:rPr lang="el" dirty="0" smtClean="0"/>
              <a:t>Σ</a:t>
            </a:r>
            <a:r>
              <a:rPr lang="el" dirty="0" smtClean="0"/>
              <a:t>υμπέρασμα</a:t>
            </a:r>
            <a:endParaRPr lang="el-GR" dirty="0" smtClean="0"/>
          </a:p>
        </p:txBody>
      </p:sp>
      <p:pic>
        <p:nvPicPr>
          <p:cNvPr id="13316" name="Εικόνα 4"/>
          <p:cNvPicPr>
            <a:picLocks noChangeAspect="1"/>
          </p:cNvPicPr>
          <p:nvPr/>
        </p:nvPicPr>
        <p:blipFill>
          <a:blip r:embed="rId2"/>
          <a:srcRect/>
          <a:stretch>
            <a:fillRect/>
          </a:stretch>
        </p:blipFill>
        <p:spPr bwMode="auto">
          <a:xfrm>
            <a:off x="10063163" y="579438"/>
            <a:ext cx="1462087" cy="1625600"/>
          </a:xfrm>
          <a:prstGeom prst="rect">
            <a:avLst/>
          </a:prstGeom>
          <a:noFill/>
          <a:ln w="9525">
            <a:noFill/>
            <a:miter lim="800000"/>
            <a:headEnd/>
            <a:tailEnd/>
          </a:ln>
        </p:spPr>
      </p:pic>
      <p:pic>
        <p:nvPicPr>
          <p:cNvPr id="13317" name="Εικόνα 3"/>
          <p:cNvPicPr>
            <a:picLocks noChangeAspect="1"/>
          </p:cNvPicPr>
          <p:nvPr/>
        </p:nvPicPr>
        <p:blipFill>
          <a:blip r:embed="rId3"/>
          <a:srcRect/>
          <a:stretch>
            <a:fillRect/>
          </a:stretch>
        </p:blipFill>
        <p:spPr bwMode="auto">
          <a:xfrm>
            <a:off x="9713913" y="2286000"/>
            <a:ext cx="1811337" cy="2563813"/>
          </a:xfrm>
          <a:prstGeom prst="rect">
            <a:avLst/>
          </a:prstGeom>
          <a:noFill/>
          <a:ln w="9525">
            <a:noFill/>
            <a:miter lim="800000"/>
            <a:headEnd/>
            <a:tailEnd/>
          </a:ln>
        </p:spPr>
      </p:pic>
      <p:pic>
        <p:nvPicPr>
          <p:cNvPr id="13318" name="Εικόνα 5"/>
          <p:cNvPicPr>
            <a:picLocks noChangeAspect="1"/>
          </p:cNvPicPr>
          <p:nvPr/>
        </p:nvPicPr>
        <p:blipFill>
          <a:blip r:embed="rId4"/>
          <a:srcRect/>
          <a:stretch>
            <a:fillRect/>
          </a:stretch>
        </p:blipFill>
        <p:spPr bwMode="auto">
          <a:xfrm>
            <a:off x="9686925" y="4995863"/>
            <a:ext cx="2308225" cy="1666875"/>
          </a:xfrm>
          <a:prstGeom prst="rect">
            <a:avLst/>
          </a:prstGeom>
          <a:noFill/>
          <a:ln w="9525">
            <a:noFill/>
            <a:miter lim="800000"/>
            <a:headEnd/>
            <a:tailEnd/>
          </a:ln>
        </p:spPr>
      </p:pic>
      <p:sp>
        <p:nvSpPr>
          <p:cNvPr id="7" name="6 - Θέση περιεχομένου"/>
          <p:cNvSpPr>
            <a:spLocks noGrp="1"/>
          </p:cNvSpPr>
          <p:nvPr>
            <p:ph idx="1"/>
          </p:nvPr>
        </p:nvSpPr>
        <p:spPr/>
        <p:txBody>
          <a:bodyPr/>
          <a:lstStyle/>
          <a:p>
            <a:pPr>
              <a:buNone/>
            </a:pPr>
            <a:r>
              <a:rPr lang="el" dirty="0" smtClean="0">
                <a:solidFill>
                  <a:schemeClr val="tx1"/>
                </a:solidFill>
              </a:rPr>
              <a:t>Ο καιρός και το κλίμα είναι σημαντικές παράμετροι</a:t>
            </a:r>
            <a:endParaRPr lang="en" dirty="0" smtClean="0">
              <a:solidFill>
                <a:schemeClr val="tx1"/>
              </a:solidFill>
            </a:endParaRPr>
          </a:p>
          <a:p>
            <a:pPr>
              <a:buNone/>
            </a:pPr>
            <a:r>
              <a:rPr lang="el" dirty="0" smtClean="0">
                <a:solidFill>
                  <a:schemeClr val="tx1"/>
                </a:solidFill>
              </a:rPr>
              <a:t>του περιβάλλοντος.</a:t>
            </a:r>
            <a:endParaRPr lang="en" dirty="0" smtClean="0">
              <a:solidFill>
                <a:schemeClr val="tx1"/>
              </a:solidFill>
            </a:endParaRPr>
          </a:p>
          <a:p>
            <a:pPr>
              <a:buNone/>
            </a:pPr>
            <a:r>
              <a:rPr lang="el" dirty="0" smtClean="0">
                <a:solidFill>
                  <a:schemeClr val="tx1"/>
                </a:solidFill>
              </a:rPr>
              <a:t>Ο καιρός είναι διαφορετικός από μέρος σε μέρος και επηρεάζει τη ζωή μας.</a:t>
            </a:r>
            <a:endParaRPr lang="el-GR" dirty="0" smtClean="0">
              <a:solidFill>
                <a:schemeClr val="tx1"/>
              </a:solidFill>
            </a:endParaRPr>
          </a:p>
          <a:p>
            <a:endParaRPr lang="el-GR" dirty="0"/>
          </a:p>
        </p:txBody>
      </p:sp>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534</TotalTime>
  <Words>99</Words>
  <Application>Microsoft Office PowerPoint</Application>
  <PresentationFormat>Προσαρμογή</PresentationFormat>
  <Paragraphs>19</Paragraphs>
  <Slides>5</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5</vt:i4>
      </vt:variant>
    </vt:vector>
  </HeadingPairs>
  <TitlesOfParts>
    <vt:vector size="6" baseType="lpstr">
      <vt:lpstr>Περικοπή</vt:lpstr>
      <vt:lpstr>Ο καιροσ </vt:lpstr>
      <vt:lpstr>Πως θα είναι ο καιρός αύριο;</vt:lpstr>
      <vt:lpstr>Ο καιρός από τόπο σε τόπο</vt:lpstr>
      <vt:lpstr>Ο καιρός και τα σπίτια</vt:lpstr>
      <vt:lpstr>Συμπέρασμα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139</cp:revision>
  <dcterms:created xsi:type="dcterms:W3CDTF">2023-09-14T06:17:29Z</dcterms:created>
  <dcterms:modified xsi:type="dcterms:W3CDTF">2024-06-24T07:05:01Z</dcterms:modified>
</cp:coreProperties>
</file>